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92" r:id="rId1"/>
  </p:sldMasterIdLst>
  <p:notesMasterIdLst>
    <p:notesMasterId r:id="rId41"/>
  </p:notesMasterIdLst>
  <p:sldIdLst>
    <p:sldId id="257" r:id="rId2"/>
    <p:sldId id="259" r:id="rId3"/>
    <p:sldId id="267" r:id="rId4"/>
    <p:sldId id="258" r:id="rId5"/>
    <p:sldId id="260" r:id="rId6"/>
    <p:sldId id="261" r:id="rId7"/>
    <p:sldId id="262" r:id="rId8"/>
    <p:sldId id="264" r:id="rId9"/>
    <p:sldId id="269" r:id="rId10"/>
    <p:sldId id="270" r:id="rId11"/>
    <p:sldId id="271" r:id="rId12"/>
    <p:sldId id="272" r:id="rId13"/>
    <p:sldId id="273" r:id="rId14"/>
    <p:sldId id="278" r:id="rId15"/>
    <p:sldId id="275" r:id="rId16"/>
    <p:sldId id="279" r:id="rId17"/>
    <p:sldId id="280" r:id="rId18"/>
    <p:sldId id="277" r:id="rId19"/>
    <p:sldId id="281" r:id="rId20"/>
    <p:sldId id="282" r:id="rId21"/>
    <p:sldId id="303" r:id="rId22"/>
    <p:sldId id="283" r:id="rId23"/>
    <p:sldId id="285" r:id="rId24"/>
    <p:sldId id="287" r:id="rId25"/>
    <p:sldId id="288" r:id="rId26"/>
    <p:sldId id="286" r:id="rId27"/>
    <p:sldId id="289" r:id="rId28"/>
    <p:sldId id="290" r:id="rId29"/>
    <p:sldId id="300" r:id="rId30"/>
    <p:sldId id="291" r:id="rId31"/>
    <p:sldId id="292" r:id="rId32"/>
    <p:sldId id="294" r:id="rId33"/>
    <p:sldId id="293" r:id="rId34"/>
    <p:sldId id="295" r:id="rId35"/>
    <p:sldId id="296" r:id="rId36"/>
    <p:sldId id="297" r:id="rId37"/>
    <p:sldId id="299" r:id="rId38"/>
    <p:sldId id="276" r:id="rId39"/>
    <p:sldId id="302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14"/>
    <p:restoredTop sz="94643"/>
  </p:normalViewPr>
  <p:slideViewPr>
    <p:cSldViewPr snapToGrid="0" snapToObjects="1" showGuides="1">
      <p:cViewPr varScale="1">
        <p:scale>
          <a:sx n="76" d="100"/>
          <a:sy n="76" d="100"/>
        </p:scale>
        <p:origin x="832" y="19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91E72A-6883-C943-8CDB-F7C7807B1622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8558F7-1D60-DD45-89F1-23D8FEACDB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638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5207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490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004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108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712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0141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6700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1253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8567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958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2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38579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5679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6483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52132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743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18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41257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6929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3567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556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5494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6830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7103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3612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89811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7258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93030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7147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7367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0374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572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892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5167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9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6961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64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04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8558F7-1D60-DD45-89F1-23D8FEACDB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892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317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340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909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289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71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630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354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88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25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15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FE49B7-DB87-A145-9F4E-895EE9418149}" type="datetimeFigureOut">
              <a:rPr lang="en-US" smtClean="0"/>
              <a:t>11/7/19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43760-4C44-9B47-8506-F3C0825E10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808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92DFA-B12A-6A4A-A1D2-0A26DC56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0" y="643467"/>
            <a:ext cx="83461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6421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94A6-97E4-5342-90D5-B41046ADB6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Psalm 92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E0C8CE4-70AB-C340-B682-E76180DDE277}"/>
              </a:ext>
            </a:extLst>
          </p:cNvPr>
          <p:cNvSpPr/>
          <p:nvPr/>
        </p:nvSpPr>
        <p:spPr>
          <a:xfrm>
            <a:off x="1683328" y="1947430"/>
            <a:ext cx="9670472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It is good to give thanks to the Lord,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to sing praises to your name, O Most High;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2 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declare your steadfast love in the morning,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and your faithfulness by night,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3 </a:t>
            </a: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music of the lute and the harp,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to the melody of the lyre.</a:t>
            </a:r>
          </a:p>
          <a:p>
            <a:r>
              <a:rPr lang="en-GB" sz="2800" b="1" baseline="30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4 </a:t>
            </a: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you, O Lord, have made me glad by your work;</a:t>
            </a:r>
            <a:b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at the works of your hands I sing for joy.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778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3F60B72-E8E5-1543-ADDE-D116B87153C8}"/>
              </a:ext>
            </a:extLst>
          </p:cNvPr>
          <p:cNvSpPr/>
          <p:nvPr/>
        </p:nvSpPr>
        <p:spPr>
          <a:xfrm>
            <a:off x="2428008" y="1659285"/>
            <a:ext cx="733598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5 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are your works, O Lord!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Your thoughts are very deep!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6 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dullard cannot know,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the stupid cannot understand this: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7 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though the wicked sprout like grass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and all evildoers flourish,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they are doomed to destruction forever,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8 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you, O Lord, are on high forever.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3776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6945D04-36D1-EB4E-8ADB-BB8749F4F661}"/>
              </a:ext>
            </a:extLst>
          </p:cNvPr>
          <p:cNvSpPr/>
          <p:nvPr/>
        </p:nvSpPr>
        <p:spPr>
          <a:xfrm>
            <a:off x="1059874" y="1639877"/>
            <a:ext cx="10889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9    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your enemies, O Lord,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 for your enemies shall perish;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 all evildoers shall be scattered.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10  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you have exalted my horn like that of the wild ox;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you have poured over me</a:t>
            </a:r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fresh oil.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 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eyes have seen the downfall of my enemies;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my ears have heard the doom of my evil assailants.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12  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righteous flourish like the palm tree,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 and grow like a cedar in Lebanon.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354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A10EE25-56F8-2E4B-B148-C109C57A0A3A}"/>
              </a:ext>
            </a:extLst>
          </p:cNvPr>
          <p:cNvSpPr/>
          <p:nvPr/>
        </p:nvSpPr>
        <p:spPr>
          <a:xfrm>
            <a:off x="1849582" y="2156983"/>
            <a:ext cx="935181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13 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They are planted in the house of the Lord;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they flourish in the courts of our God.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14 </a:t>
            </a: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old age they still produce fruit;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they are always green and full of sap,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aseline="30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15 </a:t>
            </a: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showing that the Lord is upright;</a:t>
            </a:r>
            <a:b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   he is my rock, and there is no unrighteousness in him.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246041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2B191-8B5F-A64E-B8D9-16BA2FBF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163" y="27662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Prayers</a:t>
            </a:r>
          </a:p>
        </p:txBody>
      </p:sp>
    </p:spTree>
    <p:extLst>
      <p:ext uri="{BB962C8B-B14F-4D97-AF65-F5344CB8AC3E}">
        <p14:creationId xmlns:p14="http://schemas.microsoft.com/office/powerpoint/2010/main" val="16256715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9DC40D4-C3FA-E543-A331-D3C70F421EC8}"/>
              </a:ext>
            </a:extLst>
          </p:cNvPr>
          <p:cNvSpPr/>
          <p:nvPr/>
        </p:nvSpPr>
        <p:spPr>
          <a:xfrm>
            <a:off x="2680855" y="951292"/>
            <a:ext cx="8416636" cy="5404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Pilgrims Prayer</a:t>
            </a:r>
            <a:endParaRPr lang="en-GB" sz="2800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125"/>
              </a:spcAft>
            </a:pPr>
            <a:endParaRPr lang="en-GB" sz="2800" b="1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1125"/>
              </a:spcAft>
            </a:pP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 God, we thank you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calling us into the company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those who trust in Christ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seek to obey his will.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your Spirit guide and strengthen us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mission and service to your world;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we are strangers no longer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pilgrims together on the way to your Kingdom.</a:t>
            </a:r>
            <a:b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</a:t>
            </a: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54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0C2A5B-D1B1-1D4D-956B-50F97472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707" y="3465514"/>
            <a:ext cx="5379352" cy="225107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Present Landscape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2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92DFA-B12A-6A4A-A1D2-0A26DC56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1" y="1873552"/>
            <a:ext cx="3440610" cy="22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4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33100BB-E4CA-7443-B1D9-4971C09B1B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8" r="7556"/>
          <a:stretch/>
        </p:blipFill>
        <p:spPr>
          <a:xfrm>
            <a:off x="838200" y="-3810"/>
            <a:ext cx="9928860" cy="685800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4003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3354DF-122C-F74E-993A-9E172BFF53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767" r="31429" b="-1"/>
          <a:stretch/>
        </p:blipFill>
        <p:spPr>
          <a:xfrm rot="5400000">
            <a:off x="2373629" y="-1539239"/>
            <a:ext cx="6858001" cy="992886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35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6E1E087-0580-914A-BD4D-2F320E48B6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223" b="2777"/>
          <a:stretch/>
        </p:blipFill>
        <p:spPr>
          <a:xfrm>
            <a:off x="0" y="-62346"/>
            <a:ext cx="12469091" cy="701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29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FBF3D1A-837B-1B4B-AD28-283CCCE77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9766" y="2020956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Major Norman Ord</a:t>
            </a:r>
            <a:b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Chair of CTEEL</a:t>
            </a:r>
            <a:b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Divisional Commander</a:t>
            </a:r>
            <a:b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Salvation Army</a:t>
            </a:r>
            <a:b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2800" kern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Herts &amp; Essex Division</a:t>
            </a:r>
            <a:br>
              <a:rPr lang="en-US" sz="2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0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A4791BD-11FE-9642-AE4D-316BD4B5D8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1393946"/>
            <a:ext cx="4047843" cy="2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011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46AD4B4-EC0F-CE4B-825F-302D8081C3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526" b="547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9848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89AC32-3206-784C-BD12-DEAC2223F2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81" b="85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9317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>
                <a:tint val="93000"/>
                <a:satMod val="150000"/>
                <a:shade val="98000"/>
                <a:lumMod val="102000"/>
              </a:schemeClr>
            </a:gs>
            <a:gs pos="50000">
              <a:schemeClr val="bg1">
                <a:tint val="98000"/>
                <a:satMod val="130000"/>
                <a:shade val="90000"/>
                <a:lumMod val="103000"/>
              </a:schemeClr>
            </a:gs>
            <a:gs pos="100000">
              <a:schemeClr val="bg1">
                <a:shade val="63000"/>
                <a:satMod val="12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509F26-B5DC-4BA7-B476-4CB044237A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B103EB1-B135-4526-B883-33228FC2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80000">
            <a:off x="815340" y="683404"/>
            <a:ext cx="10561320" cy="5404104"/>
          </a:xfrm>
          <a:prstGeom prst="rect">
            <a:avLst/>
          </a:prstGeom>
          <a:solidFill>
            <a:srgbClr val="FFFFFF"/>
          </a:solidFill>
          <a:ln w="3175" cap="sq" cmpd="thinThick">
            <a:solidFill>
              <a:srgbClr val="DDDDDD"/>
            </a:solidFill>
            <a:miter lim="800000"/>
          </a:ln>
          <a:effectLst>
            <a:outerShdw blurRad="2667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Impact" panose="020B080603090205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6019D5-5EDD-934A-AB96-285967CD54A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1002" r="1" b="4937"/>
          <a:stretch/>
        </p:blipFill>
        <p:spPr>
          <a:xfrm rot="21480000">
            <a:off x="1137837" y="1003258"/>
            <a:ext cx="9916327" cy="476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907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B91CC8B-48AA-674B-9996-44E5ADFCDA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4933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6">
            <a:extLst>
              <a:ext uri="{FF2B5EF4-FFF2-40B4-BE49-F238E27FC236}">
                <a16:creationId xmlns:a16="http://schemas.microsoft.com/office/drawing/2014/main" id="{482BD70C-C4A0-46C4-9518-A731098B4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0C2A5B-D1B1-1D4D-956B-50F97472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7822" y="2540000"/>
            <a:ext cx="5638614" cy="1778000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sz="3600" b="1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Workplace Chaplains</a:t>
            </a:r>
            <a:br>
              <a:rPr lang="en-US" sz="3600" b="1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b="1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in Essex &amp; East London</a:t>
            </a:r>
            <a:br>
              <a:rPr lang="en-US" sz="3600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600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600" kern="1200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Mike Lodge </a:t>
            </a:r>
          </a:p>
        </p:txBody>
      </p:sp>
      <p:sp>
        <p:nvSpPr>
          <p:cNvPr id="34" name="Freeform: Shape 28">
            <a:extLst>
              <a:ext uri="{FF2B5EF4-FFF2-40B4-BE49-F238E27FC236}">
                <a16:creationId xmlns:a16="http://schemas.microsoft.com/office/drawing/2014/main" id="{39B74A45-BDDD-4892-B8C0-B290C0944F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5379352" cy="6374535"/>
          </a:xfrm>
          <a:custGeom>
            <a:avLst/>
            <a:gdLst>
              <a:gd name="connsiteX0" fmla="*/ 609861 w 5379352"/>
              <a:gd name="connsiteY0" fmla="*/ 6374535 h 6374535"/>
              <a:gd name="connsiteX1" fmla="*/ 3449004 w 5379352"/>
              <a:gd name="connsiteY1" fmla="*/ 6374535 h 6374535"/>
              <a:gd name="connsiteX2" fmla="*/ 3628245 w 5379352"/>
              <a:gd name="connsiteY2" fmla="*/ 6288190 h 6374535"/>
              <a:gd name="connsiteX3" fmla="*/ 5379352 w 5379352"/>
              <a:gd name="connsiteY3" fmla="*/ 3346018 h 6374535"/>
              <a:gd name="connsiteX4" fmla="*/ 2033334 w 5379352"/>
              <a:gd name="connsiteY4" fmla="*/ 0 h 6374535"/>
              <a:gd name="connsiteX5" fmla="*/ 129310 w 5379352"/>
              <a:gd name="connsiteY5" fmla="*/ 594192 h 6374535"/>
              <a:gd name="connsiteX6" fmla="*/ 0 w 5379352"/>
              <a:gd name="connsiteY6" fmla="*/ 692103 h 6374535"/>
              <a:gd name="connsiteX7" fmla="*/ 0 w 5379352"/>
              <a:gd name="connsiteY7" fmla="*/ 5999934 h 6374535"/>
              <a:gd name="connsiteX8" fmla="*/ 129311 w 5379352"/>
              <a:gd name="connsiteY8" fmla="*/ 6097845 h 6374535"/>
              <a:gd name="connsiteX9" fmla="*/ 367831 w 5379352"/>
              <a:gd name="connsiteY9" fmla="*/ 6248727 h 63745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79352" h="6374535">
                <a:moveTo>
                  <a:pt x="609861" y="6374535"/>
                </a:moveTo>
                <a:lnTo>
                  <a:pt x="3449004" y="6374535"/>
                </a:lnTo>
                <a:lnTo>
                  <a:pt x="3628245" y="6288190"/>
                </a:lnTo>
                <a:cubicBezTo>
                  <a:pt x="4671283" y="5721578"/>
                  <a:pt x="5379352" y="4616487"/>
                  <a:pt x="5379352" y="3346018"/>
                </a:cubicBezTo>
                <a:cubicBezTo>
                  <a:pt x="5379352" y="1498063"/>
                  <a:pt x="3881289" y="0"/>
                  <a:pt x="2033334" y="0"/>
                </a:cubicBezTo>
                <a:cubicBezTo>
                  <a:pt x="1325914" y="0"/>
                  <a:pt x="669769" y="219535"/>
                  <a:pt x="129310" y="594192"/>
                </a:cubicBezTo>
                <a:lnTo>
                  <a:pt x="0" y="692103"/>
                </a:lnTo>
                <a:lnTo>
                  <a:pt x="0" y="5999934"/>
                </a:lnTo>
                <a:lnTo>
                  <a:pt x="129311" y="6097845"/>
                </a:lnTo>
                <a:cubicBezTo>
                  <a:pt x="206519" y="6151367"/>
                  <a:pt x="286089" y="6201724"/>
                  <a:pt x="367831" y="6248727"/>
                </a:cubicBez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Freeform: Shape 30">
            <a:extLst>
              <a:ext uri="{FF2B5EF4-FFF2-40B4-BE49-F238E27FC236}">
                <a16:creationId xmlns:a16="http://schemas.microsoft.com/office/drawing/2014/main" id="{C516C73E-9465-4C9E-9B86-9E58FB326B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9" y="0"/>
            <a:ext cx="5210147" cy="6210629"/>
          </a:xfrm>
          <a:custGeom>
            <a:avLst/>
            <a:gdLst>
              <a:gd name="connsiteX0" fmla="*/ 1058223 w 5210147"/>
              <a:gd name="connsiteY0" fmla="*/ 0 h 6210629"/>
              <a:gd name="connsiteX1" fmla="*/ 3003078 w 5210147"/>
              <a:gd name="connsiteY1" fmla="*/ 0 h 6210629"/>
              <a:gd name="connsiteX2" fmla="*/ 3266657 w 5210147"/>
              <a:gd name="connsiteY2" fmla="*/ 96471 h 6210629"/>
              <a:gd name="connsiteX3" fmla="*/ 5210147 w 5210147"/>
              <a:gd name="connsiteY3" fmla="*/ 3028517 h 6210629"/>
              <a:gd name="connsiteX4" fmla="*/ 2028035 w 5210147"/>
              <a:gd name="connsiteY4" fmla="*/ 6210629 h 6210629"/>
              <a:gd name="connsiteX5" fmla="*/ 3916 w 5210147"/>
              <a:gd name="connsiteY5" fmla="*/ 5483989 h 6210629"/>
              <a:gd name="connsiteX6" fmla="*/ 0 w 5210147"/>
              <a:gd name="connsiteY6" fmla="*/ 5480430 h 6210629"/>
              <a:gd name="connsiteX7" fmla="*/ 0 w 5210147"/>
              <a:gd name="connsiteY7" fmla="*/ 576603 h 6210629"/>
              <a:gd name="connsiteX8" fmla="*/ 3916 w 5210147"/>
              <a:gd name="connsiteY8" fmla="*/ 573044 h 6210629"/>
              <a:gd name="connsiteX9" fmla="*/ 933918 w 5210147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10147" h="6210629">
                <a:moveTo>
                  <a:pt x="1058223" y="0"/>
                </a:moveTo>
                <a:lnTo>
                  <a:pt x="3003078" y="0"/>
                </a:lnTo>
                <a:lnTo>
                  <a:pt x="3266657" y="96471"/>
                </a:lnTo>
                <a:cubicBezTo>
                  <a:pt x="4408765" y="579542"/>
                  <a:pt x="5210147" y="1710443"/>
                  <a:pt x="5210147" y="3028517"/>
                </a:cubicBezTo>
                <a:cubicBezTo>
                  <a:pt x="5210147" y="4785949"/>
                  <a:pt x="3785467" y="6210629"/>
                  <a:pt x="2028035" y="6210629"/>
                </a:cubicBezTo>
                <a:cubicBezTo>
                  <a:pt x="1259159" y="6210629"/>
                  <a:pt x="553973" y="5937936"/>
                  <a:pt x="3916" y="5483989"/>
                </a:cubicBezTo>
                <a:lnTo>
                  <a:pt x="0" y="5480430"/>
                </a:lnTo>
                <a:lnTo>
                  <a:pt x="0" y="576603"/>
                </a:lnTo>
                <a:lnTo>
                  <a:pt x="3916" y="573044"/>
                </a:lnTo>
                <a:cubicBezTo>
                  <a:pt x="278945" y="346070"/>
                  <a:pt x="592755" y="164410"/>
                  <a:pt x="933918" y="394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92DFA-B12A-6A4A-A1D2-0A26DC56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941" y="1873552"/>
            <a:ext cx="3440610" cy="2296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9767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60C2A5B-D1B1-1D4D-956B-50F974726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2164" y="1984443"/>
            <a:ext cx="3881872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Citizens UK</a:t>
            </a:r>
            <a:br>
              <a:rPr lang="en-US" sz="40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0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Juliet </a:t>
            </a:r>
            <a:r>
              <a:rPr lang="en-US" sz="40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Kilpin</a:t>
            </a:r>
            <a:br>
              <a:rPr lang="en-US" sz="47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47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92DFA-B12A-6A4A-A1D2-0A26DC56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1393946"/>
            <a:ext cx="4047843" cy="2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7013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53E25-A3F0-7D48-944F-A58E957146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>
            <a:normAutofit/>
          </a:bodyPr>
          <a:lstStyle/>
          <a:p>
            <a: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Refugee Support</a:t>
            </a: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Stansted 15</a:t>
            </a: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Prayers for the Nation and Brexit</a:t>
            </a: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Meeting with MPs in Westminster</a:t>
            </a: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b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3000" dirty="0">
                <a:solidFill>
                  <a:srgbClr val="FFFFFF"/>
                </a:solidFill>
                <a:latin typeface="+mn-lt"/>
                <a:ea typeface="Tahoma" panose="020B0604030504040204" pitchFamily="34" charset="0"/>
                <a:cs typeface="Tahoma" panose="020B0604030504040204" pitchFamily="34" charset="0"/>
              </a:rPr>
              <a:t>Thy Kingdom Come </a:t>
            </a:r>
            <a:endParaRPr lang="en-US" sz="3000" dirty="0">
              <a:solidFill>
                <a:srgbClr val="FFFFFF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E6CE8D-43F0-B848-8367-542157E97F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3822" y="1245724"/>
            <a:ext cx="6553545" cy="4374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1955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6328971-56D2-0943-BEF5-FE1EA5BF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0" y="643467"/>
            <a:ext cx="83461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634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F5FE178-BBC2-E543-A90D-3DF3ABF5DF40}"/>
              </a:ext>
            </a:extLst>
          </p:cNvPr>
          <p:cNvSpPr/>
          <p:nvPr/>
        </p:nvSpPr>
        <p:spPr>
          <a:xfrm>
            <a:off x="2555631" y="1441938"/>
            <a:ext cx="7080738" cy="39741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What it looks like here’ 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– highlights from local churches together groups</a:t>
            </a:r>
          </a:p>
        </p:txBody>
      </p:sp>
    </p:spTree>
    <p:extLst>
      <p:ext uri="{BB962C8B-B14F-4D97-AF65-F5344CB8AC3E}">
        <p14:creationId xmlns:p14="http://schemas.microsoft.com/office/powerpoint/2010/main" val="24461385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63B1348-C249-B645-8178-8DB02597C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>
              <a:spcAft>
                <a:spcPts val="600"/>
              </a:spcAft>
            </a:pPr>
            <a:b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Andy </a:t>
            </a:r>
            <a:r>
              <a:rPr lang="en-US" sz="4900" dirty="0"/>
              <a:t>Higgs </a:t>
            </a:r>
            <a:br>
              <a:rPr lang="en-US" sz="4900" dirty="0"/>
            </a:br>
            <a:r>
              <a:rPr lang="en-US" sz="4900" dirty="0"/>
              <a:t>and</a:t>
            </a:r>
            <a:br>
              <a:rPr lang="en-US" sz="4900" dirty="0"/>
            </a:br>
            <a:r>
              <a:rPr lang="en-US" sz="4900" dirty="0"/>
              <a:t>Frank </a:t>
            </a:r>
            <a:r>
              <a:rPr lang="en-US" sz="4900" dirty="0" err="1"/>
              <a:t>Gaisie</a:t>
            </a:r>
            <a:br>
              <a:rPr lang="en-US" sz="4900" dirty="0"/>
            </a:br>
            <a:r>
              <a:rPr lang="en-US" sz="4900" dirty="0"/>
              <a:t>Transformation </a:t>
            </a:r>
            <a:r>
              <a:rPr lang="en-US" sz="49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Thurrock</a:t>
            </a:r>
            <a:r>
              <a:rPr lang="en-US" sz="49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97800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2B191-8B5F-A64E-B8D9-16BA2FBF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Opening Worship </a:t>
            </a:r>
            <a:b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and Prayer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72815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7F5B5E-E79F-D94B-B150-343F4A30B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David </a:t>
            </a:r>
            <a:r>
              <a:rPr lang="en-US" sz="48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Gilbey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Christians Together in Chelmsford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53260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3FF6B8-C439-0247-BB5E-F3841D242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Eve Byles</a:t>
            </a:r>
            <a:br>
              <a:rPr lang="en-US" sz="540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en-US" sz="5400" kern="1200">
                <a:solidFill>
                  <a:schemeClr val="bg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rPr>
              <a:t>Churches Together in Hutton &amp; Shenfield</a:t>
            </a:r>
          </a:p>
        </p:txBody>
      </p:sp>
    </p:spTree>
    <p:extLst>
      <p:ext uri="{BB962C8B-B14F-4D97-AF65-F5344CB8AC3E}">
        <p14:creationId xmlns:p14="http://schemas.microsoft.com/office/powerpoint/2010/main" val="13303649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9C4C51-8BEA-2442-9708-D732B74CF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Joan Smith</a:t>
            </a:r>
            <a:b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Churches Together in Ongar</a:t>
            </a: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41020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EDD119B-6BFA-4C3F-90CE-97DAFD604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320040"/>
            <a:ext cx="11548872" cy="621792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9AB6F9-A301-F844-8BF1-188FCAD1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0588" y="965199"/>
            <a:ext cx="6766078" cy="49276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Chris </a:t>
            </a:r>
            <a:r>
              <a:rPr lang="en-US" sz="4800" dirty="0" err="1">
                <a:solidFill>
                  <a:schemeClr val="bg1"/>
                </a:solidFill>
              </a:rPr>
              <a:t>Boyland</a:t>
            </a:r>
            <a:br>
              <a:rPr lang="en-US" sz="4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4800" dirty="0">
                <a:solidFill>
                  <a:schemeClr val="bg1"/>
                </a:solidFill>
              </a:rPr>
              <a:t>Churches Together 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sz="4800" dirty="0">
                <a:solidFill>
                  <a:schemeClr val="bg1"/>
                </a:solidFill>
              </a:rPr>
              <a:t>in Brentwood</a:t>
            </a:r>
            <a:endParaRPr lang="en-US" sz="4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C1572D0-F0FD-4D84-8F82-DC59140EB9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5891" y="2057399"/>
            <a:ext cx="0" cy="27432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10251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328971-56D2-0943-BEF5-FE1EA5BF1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0" y="643467"/>
            <a:ext cx="83461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03592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16C5FA50-8D52-4617-AF91-5C7B1C835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671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6FF0B8-169F-D744-B9B4-D5C13AE2B6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93496" y="1454727"/>
            <a:ext cx="2613872" cy="395852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Reflections on the mission </a:t>
            </a:r>
            <a:b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4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of CTEEL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7" name="Rounded Rectangle 9">
            <a:extLst>
              <a:ext uri="{FF2B5EF4-FFF2-40B4-BE49-F238E27FC236}">
                <a16:creationId xmlns:a16="http://schemas.microsoft.com/office/drawing/2014/main" id="{E223798C-12AD-4B0C-A50C-D676347D67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3354" y="484632"/>
            <a:ext cx="8129016" cy="5724144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5D52D-4D6B-AE40-8B6A-24C1C0BB7A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" r="1" b="1"/>
          <a:stretch/>
        </p:blipFill>
        <p:spPr>
          <a:xfrm>
            <a:off x="976251" y="942538"/>
            <a:ext cx="7163222" cy="480833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05623649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057CFF-5867-E545-BB64-07656E80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2761" y="2337063"/>
            <a:ext cx="4645250" cy="2183873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Share your thoughts on 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how CTEEL could help to </a:t>
            </a:r>
            <a:b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enable mission within </a:t>
            </a:r>
            <a:br>
              <a:rPr lang="en-US" sz="38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8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Essex &amp; East London.</a:t>
            </a:r>
            <a:endParaRPr lang="en-US" sz="38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Freeform: Shape 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11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A5EBBE-25DD-0644-A755-BA6A3C9E7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1393946"/>
            <a:ext cx="4047843" cy="27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2300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8AA5BC-4F7A-4226-8F99-6D824B226A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E5445C6-DD42-4979-86FF-03730E8C6D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734" y="321733"/>
            <a:ext cx="11573488" cy="6214534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127000" cap="sq" cmpd="thinThick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C2B191-8B5F-A64E-B8D9-16BA2FBFB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84003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Closing Prayers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5000665-DFC7-417E-8FD7-516A0F15C9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724400" y="4109417"/>
            <a:ext cx="2743200" cy="0"/>
          </a:xfrm>
          <a:prstGeom prst="line">
            <a:avLst/>
          </a:prstGeom>
          <a:ln w="12700">
            <a:solidFill>
              <a:schemeClr val="tx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400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8E3B854-8D14-1445-B090-96CCE5A76DCE}"/>
              </a:ext>
            </a:extLst>
          </p:cNvPr>
          <p:cNvSpPr/>
          <p:nvPr/>
        </p:nvSpPr>
        <p:spPr>
          <a:xfrm>
            <a:off x="2597726" y="2337183"/>
            <a:ext cx="827116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the Grace of our Lord Jesus Christ,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love of God,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fellowship of the Holy Spirit,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with us all ever more.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sz="2800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AMEN. </a:t>
            </a:r>
            <a:endParaRPr lang="en-GB" sz="28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US" dirty="0">
                <a:solidFill>
                  <a:srgbClr val="7F7F7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en-GB" dirty="0">
              <a:solidFill>
                <a:srgbClr val="000000"/>
              </a:solidFill>
              <a:latin typeface="Corbel" panose="020B0503020204020204" pitchFamily="34" charset="0"/>
              <a:ea typeface="Times New Roman" panose="02020603050405020304" pitchFamily="18" charset="0"/>
              <a:cs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7101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F792DFA-B12A-6A4A-A1D2-0A26DC569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2920" y="643467"/>
            <a:ext cx="8346159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4248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85365A7-10FE-CF44-BACF-EF227A7D7683}"/>
              </a:ext>
            </a:extLst>
          </p:cNvPr>
          <p:cNvSpPr/>
          <p:nvPr/>
        </p:nvSpPr>
        <p:spPr>
          <a:xfrm>
            <a:off x="3713019" y="134185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splendour of a King,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clothed in majesty;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let all the Earth rejoice,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Earth rejoice.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wraps himself in light,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darkness tries to hide,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trembles at His voice,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trembles at His voice.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2042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924D84-2DE1-D748-AF03-D59429E42073}"/>
              </a:ext>
            </a:extLst>
          </p:cNvPr>
          <p:cNvSpPr/>
          <p:nvPr/>
        </p:nvSpPr>
        <p:spPr>
          <a:xfrm>
            <a:off x="3408218" y="2306783"/>
            <a:ext cx="59228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God, sing with me: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 how great,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</p:txBody>
      </p:sp>
    </p:spTree>
    <p:extLst>
      <p:ext uri="{BB962C8B-B14F-4D97-AF65-F5344CB8AC3E}">
        <p14:creationId xmlns:p14="http://schemas.microsoft.com/office/powerpoint/2010/main" val="230624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7D7F12C-3467-F44A-A0A8-35D865E9CD68}"/>
              </a:ext>
            </a:extLst>
          </p:cNvPr>
          <p:cNvSpPr/>
          <p:nvPr/>
        </p:nvSpPr>
        <p:spPr>
          <a:xfrm>
            <a:off x="3692237" y="1540364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age to age He stands,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time is in His hands;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 and the end,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 and the end.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Godhead, Three in One,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Father, Spirit, Son,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Lion and the Lamb, </a:t>
            </a: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Lion and the Lamb.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60243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924D84-2DE1-D748-AF03-D59429E42073}"/>
              </a:ext>
            </a:extLst>
          </p:cNvPr>
          <p:cNvSpPr/>
          <p:nvPr/>
        </p:nvSpPr>
        <p:spPr>
          <a:xfrm>
            <a:off x="3318164" y="1498800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God, sing with me: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 how great,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God, sing with me: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 how great,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7990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4C97A5E-DB19-C645-9F42-41BE7F194B8D}"/>
              </a:ext>
            </a:extLst>
          </p:cNvPr>
          <p:cNvSpPr/>
          <p:nvPr/>
        </p:nvSpPr>
        <p:spPr>
          <a:xfrm>
            <a:off x="3671455" y="1480354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above all names,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of our praise;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will sing: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above all names,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of our praise;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heart will sing: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</p:txBody>
      </p:sp>
    </p:spTree>
    <p:extLst>
      <p:ext uri="{BB962C8B-B14F-4D97-AF65-F5344CB8AC3E}">
        <p14:creationId xmlns:p14="http://schemas.microsoft.com/office/powerpoint/2010/main" val="14110523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6924D84-2DE1-D748-AF03-D59429E42073}"/>
              </a:ext>
            </a:extLst>
          </p:cNvPr>
          <p:cNvSpPr/>
          <p:nvPr/>
        </p:nvSpPr>
        <p:spPr>
          <a:xfrm>
            <a:off x="3048000" y="1519582"/>
            <a:ext cx="6096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God, sing with me: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 how great,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  <a:p>
            <a:pPr>
              <a:spcAft>
                <a:spcPts val="0"/>
              </a:spcAft>
            </a:pPr>
            <a:endParaRPr lang="en-GB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God, sing with me:</a:t>
            </a:r>
            <a:b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 how great, </a:t>
            </a:r>
          </a:p>
          <a:p>
            <a:pPr>
              <a:spcAft>
                <a:spcPts val="0"/>
              </a:spcAft>
            </a:pPr>
            <a:r>
              <a:rPr lang="en-GB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God.</a:t>
            </a:r>
          </a:p>
          <a:p>
            <a:pPr>
              <a:spcAft>
                <a:spcPts val="0"/>
              </a:spcAft>
            </a:pPr>
            <a:endParaRPr lang="en-GB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3881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1160</TotalTime>
  <Words>950</Words>
  <Application>Microsoft Macintosh PowerPoint</Application>
  <PresentationFormat>Widescreen</PresentationFormat>
  <Paragraphs>105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Corbel</vt:lpstr>
      <vt:lpstr>Impact</vt:lpstr>
      <vt:lpstr>Tahoma</vt:lpstr>
      <vt:lpstr>Times New Roman</vt:lpstr>
      <vt:lpstr>Office Theme</vt:lpstr>
      <vt:lpstr>PowerPoint Presentation</vt:lpstr>
      <vt:lpstr>Major Norman Ord Chair of CTEEL Divisional Commander The Salvation Army Herts &amp; Essex Division </vt:lpstr>
      <vt:lpstr>Opening Worship  and Prayer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Psalm 92</vt:lpstr>
      <vt:lpstr>PowerPoint Presentation</vt:lpstr>
      <vt:lpstr>PowerPoint Presentation</vt:lpstr>
      <vt:lpstr>PowerPoint Presentation</vt:lpstr>
      <vt:lpstr>Prayers</vt:lpstr>
      <vt:lpstr>PowerPoint Presentation</vt:lpstr>
      <vt:lpstr>Present Landscape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Workplace Chaplains in Essex &amp; East London  Mike Lodge </vt:lpstr>
      <vt:lpstr> Citizens UK Juliet Kilpin </vt:lpstr>
      <vt:lpstr>Refugee Support  Stansted 15  Prayers for the Nation and Brexit  Meeting with MPs in Westminster  Thy Kingdom Come </vt:lpstr>
      <vt:lpstr>PowerPoint Presentation</vt:lpstr>
      <vt:lpstr>PowerPoint Presentation</vt:lpstr>
      <vt:lpstr> Andy Higgs  and Frank Gaisie Transformation Thurrock </vt:lpstr>
      <vt:lpstr>David Gilbey Christians Together in Chelmsford</vt:lpstr>
      <vt:lpstr>Eve Byles Churches Together in Hutton &amp; Shenfield</vt:lpstr>
      <vt:lpstr>Joan Smith Churches Together in Ongar</vt:lpstr>
      <vt:lpstr>Chris Boyland Churches Together  in Brentwood</vt:lpstr>
      <vt:lpstr>PowerPoint Presentation</vt:lpstr>
      <vt:lpstr>Reflections on the mission  of CTEEL</vt:lpstr>
      <vt:lpstr>Share your thoughts on  how CTEEL could help to  enable mission within  Essex &amp; East London.</vt:lpstr>
      <vt:lpstr>Closing Prayers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King</dc:creator>
  <cp:lastModifiedBy>Jacqui King</cp:lastModifiedBy>
  <cp:revision>5</cp:revision>
  <cp:lastPrinted>2019-10-24T05:38:05Z</cp:lastPrinted>
  <dcterms:created xsi:type="dcterms:W3CDTF">2019-10-24T01:13:02Z</dcterms:created>
  <dcterms:modified xsi:type="dcterms:W3CDTF">2019-11-07T15:32:55Z</dcterms:modified>
</cp:coreProperties>
</file>